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77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7.319444444444452E-2"/>
          <c:y val="3.1746031746031744E-2"/>
          <c:w val="0.75684255613881746"/>
          <c:h val="0.83039682539682569"/>
        </c:manualLayout>
      </c:layout>
      <c:bar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61984"/>
        <c:axId val="22363520"/>
      </c:barChart>
      <c:catAx>
        <c:axId val="2236198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22363520"/>
        <c:crosses val="autoZero"/>
        <c:auto val="1"/>
        <c:lblAlgn val="ctr"/>
        <c:lblOffset val="100"/>
        <c:noMultiLvlLbl val="1"/>
      </c:catAx>
      <c:valAx>
        <c:axId val="22363520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2236198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Relationship Id="rId9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gif"/><Relationship Id="rId7" Type="http://schemas.openxmlformats.org/officeDocument/2006/relationships/image" Target="../media/image55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58.gif"/><Relationship Id="rId7" Type="http://schemas.openxmlformats.org/officeDocument/2006/relationships/image" Target="../media/image62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2214554"/>
            <a:ext cx="5105400" cy="321471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3200" dirty="0" smtClean="0"/>
              <a:t>Выявление  творческих способностей младших школьников посредством использования психолого-педагогической методики </a:t>
            </a:r>
            <a:r>
              <a:rPr lang="ru-RU" sz="3200" dirty="0" err="1" smtClean="0"/>
              <a:t>Е.Торренса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.sut.ru/libr/soirl/i136star/6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vo.sut.ru/libr/soirl/i136star/1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4238636" cy="169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1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400052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vo.sut.ru/libr/soirl/i136star/13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785926"/>
            <a:ext cx="400052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dvo.sut.ru/libr/soirl/i136star/14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571876"/>
            <a:ext cx="1628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.sut.ru/libr/soirl/i136star/1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43389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vo.sut.ru/libr/soirl/i136star/1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4291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1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4291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vo.sut.ru/libr/soirl/i136star/18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29198"/>
            <a:ext cx="442912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dvo.sut.ru/libr/soirl/i136star/1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0"/>
            <a:ext cx="378621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dvo.sut.ru/libr/soirl/i136star/20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714488"/>
            <a:ext cx="37147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dvo.sut.ru/libr/soirl/i136star/21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3357562"/>
            <a:ext cx="371477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dvo.sut.ru/libr/soirl/i136star/22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5" y="4929199"/>
            <a:ext cx="371477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.sut.ru/libr/soirl/i136star/2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14337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vo.sut.ru/libr/soirl/i136star/2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1433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25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0"/>
            <a:ext cx="414337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vo.sut.ru/libr/soirl/i136star/26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928802"/>
            <a:ext cx="414340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dvo.sut.ru/libr/soirl/i136star/27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133850"/>
            <a:ext cx="16668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.sut.ru/libr/soirl/i136star/2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000496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vo.sut.ru/libr/soirl/i136star/2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14488"/>
            <a:ext cx="40004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30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39290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vo.sut.ru/libr/soirl/i136star/3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929198"/>
            <a:ext cx="392905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dvo.sut.ru/libr/soirl/i136star/32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9" y="0"/>
            <a:ext cx="428628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dvo.sut.ru/libr/soirl/i136star/33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9" y="1714488"/>
            <a:ext cx="42862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dvo.sut.ru/libr/soirl/i136star/34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9" y="3357563"/>
            <a:ext cx="42862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dvo.sut.ru/libr/soirl/i136star/35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5000637"/>
            <a:ext cx="435771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dvo.sut.ru/libr/soirl/i136star/3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52"/>
            <a:ext cx="142876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38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286248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vo.sut.ru/libr/soirl/i136star/3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09"/>
            <a:ext cx="428624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dvo.sut.ru/libr/soirl/i136star/40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7" y="2000241"/>
            <a:ext cx="378621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dvo.sut.ru/libr/soirl/i136star/4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4429132"/>
            <a:ext cx="371477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.sut.ru/libr/soirl/i136star/4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42912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vo.sut.ru/libr/soirl/i136star/4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85927"/>
            <a:ext cx="4429124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44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1"/>
            <a:ext cx="385765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vo.sut.ru/libr/soirl/i136star/45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785926"/>
            <a:ext cx="378621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dvo.sut.ru/libr/soirl/i136star/46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44291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dvo.sut.ru/libr/soirl/i136star/47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500438"/>
            <a:ext cx="37147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dvo.sut.ru/libr/soirl/i136star/48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00636"/>
            <a:ext cx="450056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.sut.ru/libr/soirl/i136star/4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135732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vo.sut.ru/libr/soirl/i136star/5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0004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5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40004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vo.sut.ru/libr/soirl/i136star/52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786322"/>
            <a:ext cx="400049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dvo.sut.ru/libr/soirl/i136star/53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500175"/>
            <a:ext cx="414340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dvo.sut.ru/libr/soirl/i136star/54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7" y="3143249"/>
            <a:ext cx="41434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dvo.sut.ru/libr/soirl/i136star/55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5000636"/>
            <a:ext cx="414340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.sut.ru/libr/soirl/i136star/5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435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vo.sut.ru/libr/soirl/i136star/5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85992"/>
            <a:ext cx="5295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58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8"/>
            <a:ext cx="52959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 descr="F:\неделя психологии\школа фото\DSC01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еделя психологии\школа фото\DSC01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5052053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Компоненты </a:t>
            </a:r>
            <a:r>
              <a:rPr lang="ru-RU" sz="2400" b="1" dirty="0"/>
              <a:t>творческих способностей младших </a:t>
            </a:r>
            <a:r>
              <a:rPr lang="ru-RU" sz="2400" b="1" dirty="0" smtClean="0"/>
              <a:t>школьников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830997"/>
            <a:ext cx="1224136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79712" y="830997"/>
            <a:ext cx="1635868" cy="866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93665" y="830997"/>
            <a:ext cx="0" cy="1479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5536" y="1756315"/>
            <a:ext cx="2700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творческое мышление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88277" y="1940981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творческое </a:t>
            </a:r>
            <a:r>
              <a:rPr lang="ru-RU" dirty="0"/>
              <a:t>воображение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79712" y="24928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применение методов организации творческой деятельности</a:t>
            </a:r>
          </a:p>
        </p:txBody>
      </p:sp>
      <p:pic>
        <p:nvPicPr>
          <p:cNvPr id="2051" name="Picture 3" descr="F:\неделя психологии\школа фото\DSC01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12" y="3888051"/>
            <a:ext cx="3743908" cy="28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еделя психологии\школа фото\DSC01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0" y="3263088"/>
            <a:ext cx="3715548" cy="27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67604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ДИАГНОСТИКА НЕВЕРБАЛЬНОЙ КРЕАТИВНОСТИ</a:t>
            </a:r>
            <a:br>
              <a:rPr lang="ru-RU" sz="2200" dirty="0" smtClean="0"/>
            </a:br>
            <a:r>
              <a:rPr lang="ru-RU" sz="2200" dirty="0" smtClean="0"/>
              <a:t>(методика Е. </a:t>
            </a:r>
            <a:r>
              <a:rPr lang="ru-RU" sz="2200" dirty="0" err="1" smtClean="0"/>
              <a:t>Торренса</a:t>
            </a:r>
            <a:r>
              <a:rPr lang="ru-RU" sz="2200" dirty="0" smtClean="0"/>
              <a:t>, адаптирована А.Н.Ворониным, 1994)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7381876" cy="5429288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СТИМУЛЬНО-РЕГИСТРАЦИОННЫЙ БЛАНК</a:t>
            </a:r>
          </a:p>
          <a:p>
            <a:pPr>
              <a:buNone/>
            </a:pPr>
            <a:r>
              <a:rPr lang="ru-RU" sz="1400" b="1" dirty="0" smtClean="0"/>
              <a:t>Фамилия, инициалы _________________________________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Возраст _______ Класс ____________ Дата _______________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Дорисуйте картинки и дайте им названия!</a:t>
            </a:r>
          </a:p>
          <a:p>
            <a:pPr>
              <a:buNone/>
            </a:pPr>
            <a:r>
              <a:rPr lang="ru-RU" sz="1400" dirty="0" smtClean="0"/>
              <a:t>Дорисовывать можно что угодно и как угодно.</a:t>
            </a:r>
          </a:p>
          <a:p>
            <a:pPr>
              <a:buNone/>
            </a:pPr>
            <a:r>
              <a:rPr lang="ru-RU" sz="1400" dirty="0" smtClean="0"/>
              <a:t>Подписывать необходимо разборчиво в строке под картинкой.</a:t>
            </a:r>
          </a:p>
          <a:p>
            <a:endParaRPr lang="ru-RU" dirty="0"/>
          </a:p>
        </p:txBody>
      </p:sp>
      <p:pic>
        <p:nvPicPr>
          <p:cNvPr id="4" name="Рисунок 3" descr="http://www.dvo.sut.ru/libr/soirl/i136star/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69294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http://www.dvo.sut.ru/libr/soirl/i136star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857736"/>
            <a:ext cx="632460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915554"/>
              </p:ext>
            </p:extLst>
          </p:nvPr>
        </p:nvGraphicFramePr>
        <p:xfrm>
          <a:off x="428596" y="571480"/>
          <a:ext cx="7286671" cy="292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953"/>
                <a:gridCol w="1040953"/>
                <a:gridCol w="1040953"/>
                <a:gridCol w="1040953"/>
                <a:gridCol w="1040953"/>
                <a:gridCol w="1040953"/>
                <a:gridCol w="1040953"/>
              </a:tblGrid>
              <a:tr h="9062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0%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20%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40%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60%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imes New Roman"/>
                          <a:ea typeface="Times New Roman"/>
                        </a:rPr>
                        <a:t>80%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19050" marR="19050" marT="19050" marB="19050"/>
                </a:tc>
              </a:tr>
              <a:tr h="9062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0,95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0,76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0.67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0,58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0,48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</a:tr>
              <a:tr h="1116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marL="914400" algn="ctr"/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'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143380"/>
            <a:ext cx="77153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1 - процент людей, результаты которых превышают указанный уровень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креативности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2 - значение индекса оригинальности;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3 - значение индекса уникальности.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239000" cy="6241446"/>
          </a:xfrm>
        </p:spPr>
        <p:txBody>
          <a:bodyPr/>
          <a:lstStyle/>
          <a:p>
            <a:r>
              <a:rPr lang="ru-RU" sz="1800" dirty="0" smtClean="0">
                <a:solidFill>
                  <a:schemeClr val="tx2"/>
                </a:solidFill>
              </a:rPr>
              <a:t>Результаты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тестировании участвовали 155 учащихся в возрасте 9-11лет :</a:t>
            </a:r>
          </a:p>
          <a:p>
            <a:r>
              <a:rPr lang="ru-RU" sz="1800" dirty="0" smtClean="0"/>
              <a:t>3А, 3Б, 3В-74 учащихся;</a:t>
            </a:r>
          </a:p>
          <a:p>
            <a:r>
              <a:rPr lang="ru-RU" sz="1800" dirty="0" smtClean="0"/>
              <a:t>4А, 4Б, 4В, 4Г-81 учащийся.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60971262"/>
              </p:ext>
            </p:extLst>
          </p:nvPr>
        </p:nvGraphicFramePr>
        <p:xfrm>
          <a:off x="571472" y="1785926"/>
          <a:ext cx="685804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6247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298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Атлас типичных рисунков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dvo.sut.ru/libr/soirl/i136star/5.gif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28875"/>
            <a:ext cx="4071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vo.sut.ru/libr/soirl/i136star/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428868"/>
            <a:ext cx="38576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40719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vo.sut.ru/libr/soirl/i136star/8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429132"/>
            <a:ext cx="36433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dvo.sut.ru/libr/soirl/i136star/4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571480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vo.sut.ru/libr/soirl/i136star/9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vo.sut.ru/libr/soirl/i136star/5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1447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vo.sut.ru/libr/soirl/i136star/6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5"/>
            <a:ext cx="4071934" cy="42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vo.sut.ru/libr/soirl/i136star/6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9" y="2571744"/>
            <a:ext cx="41434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vo.sut.ru/libr/soirl/i136star/62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781546"/>
            <a:ext cx="4214842" cy="207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242</TotalTime>
  <Words>126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«Выявление  творческих способностей младших школьников посредством использования психолого-педагогической методики Е.Торренса»</vt:lpstr>
      <vt:lpstr>Презентация PowerPoint</vt:lpstr>
      <vt:lpstr>Презентация PowerPoint</vt:lpstr>
      <vt:lpstr>ДИАГНОСТИКА НЕВЕРБАЛЬНОЙ КРЕАТИВНОСТИ (методика Е. Торренса, адаптирована А.Н.Ворониным, 1994) </vt:lpstr>
      <vt:lpstr>Презентация PowerPoint</vt:lpstr>
      <vt:lpstr>Презентация PowerPoint</vt:lpstr>
      <vt:lpstr>Атлас типичных рисунков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Пользователь</cp:lastModifiedBy>
  <cp:revision>29</cp:revision>
  <dcterms:created xsi:type="dcterms:W3CDTF">2013-11-22T11:33:11Z</dcterms:created>
  <dcterms:modified xsi:type="dcterms:W3CDTF">2013-12-10T06:43:27Z</dcterms:modified>
</cp:coreProperties>
</file>