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4" r:id="rId10"/>
    <p:sldId id="263" r:id="rId11"/>
    <p:sldId id="275" r:id="rId12"/>
    <p:sldId id="265" r:id="rId13"/>
    <p:sldId id="27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5" autoAdjust="0"/>
    <p:restoredTop sz="94660"/>
  </p:normalViewPr>
  <p:slideViewPr>
    <p:cSldViewPr>
      <p:cViewPr varScale="1">
        <p:scale>
          <a:sx n="110" d="100"/>
          <a:sy n="110" d="100"/>
        </p:scale>
        <p:origin x="16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B4E2F-AB4D-4DEB-A939-73420F03FA1F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1811BE-E807-47F2-B953-C813C570D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B4E2F-AB4D-4DEB-A939-73420F03FA1F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1811BE-E807-47F2-B953-C813C570D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B4E2F-AB4D-4DEB-A939-73420F03FA1F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1811BE-E807-47F2-B953-C813C570D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B4E2F-AB4D-4DEB-A939-73420F03FA1F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1811BE-E807-47F2-B953-C813C570D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B4E2F-AB4D-4DEB-A939-73420F03FA1F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1811BE-E807-47F2-B953-C813C570D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B4E2F-AB4D-4DEB-A939-73420F03FA1F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1811BE-E807-47F2-B953-C813C570D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B4E2F-AB4D-4DEB-A939-73420F03FA1F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1811BE-E807-47F2-B953-C813C570D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B4E2F-AB4D-4DEB-A939-73420F03FA1F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1811BE-E807-47F2-B953-C813C570D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B4E2F-AB4D-4DEB-A939-73420F03FA1F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1811BE-E807-47F2-B953-C813C570D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B4E2F-AB4D-4DEB-A939-73420F03FA1F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1811BE-E807-47F2-B953-C813C570D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B4E2F-AB4D-4DEB-A939-73420F03FA1F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1811BE-E807-47F2-B953-C813C570DF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48B4E2F-AB4D-4DEB-A939-73420F03FA1F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21811BE-E807-47F2-B953-C813C570D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57298"/>
            <a:ext cx="9144000" cy="3000396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ПУТЕШЕСТВИЕ </a:t>
            </a:r>
            <a:br>
              <a:rPr lang="ru-RU" sz="72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72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Здоровому Образу Жизни</a:t>
            </a:r>
            <a:endParaRPr lang="ru-RU" sz="7200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714884"/>
            <a:ext cx="7772400" cy="18871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9900"/>
                </a:solidFill>
              </a:rPr>
              <a:t>Правило 2:</a:t>
            </a:r>
            <a:endParaRPr lang="ru-RU" sz="4800" dirty="0">
              <a:solidFill>
                <a:srgbClr val="FF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183880" cy="4187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FF9900"/>
                </a:solidFill>
              </a:rPr>
              <a:t>ЧТОБЫ БЫТЬ ЗДОРОВЫМ НУЖНО ПРАВИЛЬНО ПИТАТЬСЯ И ЕСТЬ ВИТАМИНЫ</a:t>
            </a:r>
            <a:endParaRPr lang="ru-RU" sz="4400" dirty="0" smtClean="0">
              <a:solidFill>
                <a:srgbClr val="FF9900"/>
              </a:solidFill>
            </a:endParaRPr>
          </a:p>
          <a:p>
            <a:pPr algn="ctr"/>
            <a:endParaRPr lang="ru-RU" sz="44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43570" y="1357298"/>
            <a:ext cx="6429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700" b="1" dirty="0" smtClean="0">
                <a:solidFill>
                  <a:srgbClr val="00B0F0"/>
                </a:solidFill>
              </a:rPr>
              <a:t>?</a:t>
            </a:r>
            <a:endParaRPr lang="ru-RU" sz="28700" b="1" dirty="0">
              <a:solidFill>
                <a:srgbClr val="00B0F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42852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Станция  «Спортивная» </a:t>
            </a:r>
            <a:endParaRPr kumimoji="0" lang="ru-RU" sz="40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88" y="1357298"/>
            <a:ext cx="5408149" cy="40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500042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Правило 3: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28596" y="2027130"/>
            <a:ext cx="8183880" cy="4187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B0F0"/>
                </a:solidFill>
              </a:rPr>
              <a:t>ЧТОБЫ БЫТЬ ЗДОРОВЫМ НУЖНО ЗАНИМАТЬСЯ СПОРТОМ</a:t>
            </a:r>
            <a:endParaRPr lang="ru-RU" sz="4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142852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Станция  «</a:t>
            </a:r>
            <a:r>
              <a:rPr lang="ru-RU" sz="40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Режимная</a:t>
            </a:r>
            <a:r>
              <a:rPr kumimoji="0" lang="ru-RU" sz="4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 </a:t>
            </a:r>
            <a:endParaRPr kumimoji="0" lang="ru-RU" sz="40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1357298"/>
            <a:ext cx="6429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700" b="1" dirty="0" smtClean="0">
                <a:solidFill>
                  <a:srgbClr val="0070C0"/>
                </a:solidFill>
              </a:rPr>
              <a:t>?</a:t>
            </a:r>
            <a:endParaRPr lang="ru-RU" sz="287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Картинки по запросу ча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929066"/>
            <a:ext cx="2143140" cy="214314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3279836" cy="465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7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26" name="Picture 22" descr="http://active-mama.com/wp-content/uploads/2015/11/rasporyadok-dnya-shkolnik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6000" y="3357562"/>
            <a:ext cx="2498000" cy="3071834"/>
          </a:xfrm>
          <a:prstGeom prst="rect">
            <a:avLst/>
          </a:prstGeom>
          <a:noFill/>
        </p:spPr>
      </p:pic>
      <p:sp>
        <p:nvSpPr>
          <p:cNvPr id="47110" name="AutoShape 6" descr="Картинки по запросу режим дня школьника картинки"/>
          <p:cNvSpPr>
            <a:spLocks noChangeAspect="1" noChangeArrowheads="1"/>
          </p:cNvSpPr>
          <p:nvPr/>
        </p:nvSpPr>
        <p:spPr bwMode="auto">
          <a:xfrm>
            <a:off x="155575" y="0"/>
            <a:ext cx="270244" cy="37154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2" name="AutoShape 8" descr="Картинки по запросу режим дня школьника картинки"/>
          <p:cNvSpPr>
            <a:spLocks noChangeAspect="1" noChangeArrowheads="1"/>
          </p:cNvSpPr>
          <p:nvPr/>
        </p:nvSpPr>
        <p:spPr bwMode="auto">
          <a:xfrm>
            <a:off x="155575" y="0"/>
            <a:ext cx="270244" cy="37154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14" name="Picture 10" descr="http://active-mama.com/wp-content/uploads/2015/11/rasporyadok-dnya-shkolnik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463"/>
            <a:ext cx="2214545" cy="3071810"/>
          </a:xfrm>
          <a:prstGeom prst="rect">
            <a:avLst/>
          </a:prstGeom>
          <a:noFill/>
        </p:spPr>
      </p:pic>
      <p:pic>
        <p:nvPicPr>
          <p:cNvPr id="47116" name="Picture 12" descr="http://active-mama.com/wp-content/uploads/2015/11/rasporyadok-dnya-shkolnika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2"/>
            <a:ext cx="2382329" cy="3071834"/>
          </a:xfrm>
          <a:prstGeom prst="rect">
            <a:avLst/>
          </a:prstGeom>
          <a:noFill/>
        </p:spPr>
      </p:pic>
      <p:pic>
        <p:nvPicPr>
          <p:cNvPr id="47118" name="Picture 14" descr="http://active-mama.com/wp-content/uploads/2015/11/rasporyadok-dnya-shkolnika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44463"/>
            <a:ext cx="2265731" cy="3071810"/>
          </a:xfrm>
          <a:prstGeom prst="rect">
            <a:avLst/>
          </a:prstGeom>
          <a:noFill/>
        </p:spPr>
      </p:pic>
      <p:pic>
        <p:nvPicPr>
          <p:cNvPr id="47120" name="Picture 16" descr="http://active-mama.com/wp-content/uploads/2015/11/rasporyadok-dnya-shkolnika-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357562"/>
            <a:ext cx="2408551" cy="3071834"/>
          </a:xfrm>
          <a:prstGeom prst="rect">
            <a:avLst/>
          </a:prstGeom>
          <a:noFill/>
        </p:spPr>
      </p:pic>
      <p:pic>
        <p:nvPicPr>
          <p:cNvPr id="47122" name="Picture 18" descr="http://active-mama.com/wp-content/uploads/2015/11/rasporyadok-dnya-shkolnika-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144463"/>
            <a:ext cx="2285985" cy="3071810"/>
          </a:xfrm>
          <a:prstGeom prst="rect">
            <a:avLst/>
          </a:prstGeom>
          <a:noFill/>
        </p:spPr>
      </p:pic>
      <p:pic>
        <p:nvPicPr>
          <p:cNvPr id="47124" name="Picture 20" descr="http://active-mama.com/wp-content/uploads/2015/11/rasporyadok-dnya-shkolnika-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144463"/>
            <a:ext cx="2286016" cy="3071810"/>
          </a:xfrm>
          <a:prstGeom prst="rect">
            <a:avLst/>
          </a:prstGeom>
          <a:noFill/>
        </p:spPr>
      </p:pic>
      <p:pic>
        <p:nvPicPr>
          <p:cNvPr id="47130" name="Picture 26" descr="http://active-mama.com/wp-content/uploads/2015/11/rasporyadok-dnya-shkolnika-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5984" y="3357562"/>
            <a:ext cx="2384927" cy="307183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42844" y="2435362"/>
            <a:ext cx="316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1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5578634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14876" y="2435362"/>
            <a:ext cx="316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3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6512" y="5578634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4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70147" y="2357430"/>
            <a:ext cx="316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5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26677" y="2363924"/>
            <a:ext cx="316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6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29652" y="5578634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7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29058" y="5578634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28596" y="500042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Правило 4: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28596" y="2027130"/>
            <a:ext cx="8183880" cy="4187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ЧТОБЫ БЫТЬ ЗДОРОВЫМ НУЖНО СОБЛЮДАТЬ РЕЖИМ ДНЯ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142852"/>
            <a:ext cx="8183880" cy="1051560"/>
          </a:xfrm>
          <a:prstGeom prst="rect">
            <a:avLst/>
          </a:prstGeom>
        </p:spPr>
        <p:txBody>
          <a:bodyPr vert="horz" anchor="b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Станция  «</a:t>
            </a:r>
            <a:r>
              <a:rPr lang="ru-RU" sz="40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Дружественная</a:t>
            </a:r>
            <a:r>
              <a:rPr kumimoji="0" lang="ru-RU" sz="4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 </a:t>
            </a:r>
            <a:endParaRPr kumimoji="0" lang="ru-RU" sz="40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4514" name="Picture 2" descr="Картинки по запросу золотая рыб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5294816" cy="45005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43570" y="1357298"/>
            <a:ext cx="6429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700" b="1" dirty="0" smtClean="0">
                <a:solidFill>
                  <a:srgbClr val="7030A0"/>
                </a:solidFill>
              </a:rPr>
              <a:t>?</a:t>
            </a:r>
            <a:endParaRPr lang="ru-RU" sz="287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6" name="Picture 8" descr="Картинки по запросу в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785794"/>
            <a:ext cx="9895874" cy="5572140"/>
          </a:xfrm>
          <a:prstGeom prst="rect">
            <a:avLst/>
          </a:prstGeom>
          <a:noFill/>
        </p:spPr>
      </p:pic>
      <p:pic>
        <p:nvPicPr>
          <p:cNvPr id="63490" name="Picture 2" descr="Картинки по запросу возду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2121" y="0"/>
            <a:ext cx="9456121" cy="7358090"/>
          </a:xfrm>
          <a:prstGeom prst="rect">
            <a:avLst/>
          </a:prstGeom>
          <a:noFill/>
        </p:spPr>
      </p:pic>
      <p:pic>
        <p:nvPicPr>
          <p:cNvPr id="63494" name="Picture 6" descr="Картинки по запросу солнц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57222" y="-24"/>
            <a:ext cx="9501222" cy="7358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500042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Правило 5: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28596" y="2027130"/>
            <a:ext cx="8183880" cy="4187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ЧТОБЫ БЫТЬ ЗДОРОВЫМ НУЖНО ЕЖЕДНЕВНО ГУЛЯТЬ И ПИТЬ ЧИСТУЮ ВОДУ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136704" cy="60722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428868"/>
            <a:ext cx="5857884" cy="105156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Молодцы!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Картинки по запросу состаренный ли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86419" cy="64294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85984" y="1571612"/>
            <a:ext cx="428628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1571612"/>
            <a:ext cx="428628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1571612"/>
            <a:ext cx="428628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1571612"/>
            <a:ext cx="428628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21436874">
            <a:off x="4576842" y="1510219"/>
            <a:ext cx="428628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0971473">
            <a:off x="5230852" y="1394478"/>
            <a:ext cx="428628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9704576">
            <a:off x="5378034" y="1883490"/>
            <a:ext cx="428628" cy="1984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9704576">
            <a:off x="4877969" y="2169242"/>
            <a:ext cx="428628" cy="1984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9704576">
            <a:off x="4377902" y="2454994"/>
            <a:ext cx="428628" cy="1984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19704576">
            <a:off x="3877837" y="2740746"/>
            <a:ext cx="428628" cy="1984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8223152">
            <a:off x="2663391" y="3740878"/>
            <a:ext cx="428628" cy="1984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8223152">
            <a:off x="2344605" y="4277500"/>
            <a:ext cx="428628" cy="1984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8223152">
            <a:off x="1987415" y="4777566"/>
            <a:ext cx="428628" cy="1984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20628743">
            <a:off x="2428860" y="5357826"/>
            <a:ext cx="428628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20628743">
            <a:off x="2978987" y="5199011"/>
            <a:ext cx="428628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20628743">
            <a:off x="3521806" y="4984697"/>
            <a:ext cx="428628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20628743">
            <a:off x="4021873" y="4841821"/>
            <a:ext cx="428628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20628743">
            <a:off x="4550623" y="4659385"/>
            <a:ext cx="428628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20628743">
            <a:off x="5093443" y="4484631"/>
            <a:ext cx="428628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20628743">
            <a:off x="5593509" y="4341755"/>
            <a:ext cx="428628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20628743">
            <a:off x="6093575" y="4198879"/>
            <a:ext cx="428628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1071538" y="857232"/>
            <a:ext cx="2857520" cy="1303922"/>
            <a:chOff x="1071538" y="857232"/>
            <a:chExt cx="2857520" cy="1303922"/>
          </a:xfrm>
        </p:grpSpPr>
        <p:sp>
          <p:nvSpPr>
            <p:cNvPr id="5" name="Крест 4"/>
            <p:cNvSpPr/>
            <p:nvPr/>
          </p:nvSpPr>
          <p:spPr>
            <a:xfrm rot="2517347">
              <a:off x="1304538" y="1376540"/>
              <a:ext cx="785818" cy="784614"/>
            </a:xfrm>
            <a:prstGeom prst="plus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71538" y="857232"/>
              <a:ext cx="2857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Segoe UI Light" pitchFamily="34" charset="0"/>
                  <a:ea typeface="FangSong" pitchFamily="49" charset="-122"/>
                  <a:cs typeface="MV Boli" pitchFamily="2" charset="0"/>
                </a:rPr>
                <a:t>Станция 1 «</a:t>
              </a:r>
              <a:r>
                <a:rPr lang="ru-RU" sz="1600" b="1" dirty="0" smtClean="0">
                  <a:latin typeface="Segoe UI Light" pitchFamily="34" charset="0"/>
                  <a:ea typeface="FangSong" pitchFamily="49" charset="-122"/>
                  <a:cs typeface="MV Boli" pitchFamily="2" charset="0"/>
                </a:rPr>
                <a:t>Чистая»</a:t>
              </a:r>
              <a:endParaRPr lang="ru-RU" sz="1600" b="1" dirty="0">
                <a:latin typeface="Segoe UI Light" pitchFamily="34" charset="0"/>
                <a:ea typeface="FangSong" pitchFamily="49" charset="-122"/>
                <a:cs typeface="MV Boli" pitchFamily="2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 rot="20291035">
            <a:off x="5810919" y="1286392"/>
            <a:ext cx="428628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20430593">
            <a:off x="6381422" y="1065473"/>
            <a:ext cx="428628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5929322" y="662160"/>
            <a:ext cx="2857520" cy="1248006"/>
            <a:chOff x="5929322" y="662160"/>
            <a:chExt cx="2857520" cy="1248006"/>
          </a:xfrm>
        </p:grpSpPr>
        <p:sp>
          <p:nvSpPr>
            <p:cNvPr id="6" name="Крест 5"/>
            <p:cNvSpPr/>
            <p:nvPr/>
          </p:nvSpPr>
          <p:spPr>
            <a:xfrm rot="2517347">
              <a:off x="6876702" y="662160"/>
              <a:ext cx="785818" cy="784614"/>
            </a:xfrm>
            <a:prstGeom prst="plus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29322" y="1571612"/>
              <a:ext cx="2857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Segoe UI Light" pitchFamily="34" charset="0"/>
                  <a:ea typeface="FangSong" pitchFamily="49" charset="-122"/>
                  <a:cs typeface="MV Boli" pitchFamily="2" charset="0"/>
                </a:rPr>
                <a:t>Станция </a:t>
              </a:r>
              <a:r>
                <a:rPr lang="ru-RU" sz="1600" b="1" dirty="0" smtClean="0">
                  <a:latin typeface="Segoe UI Light" pitchFamily="34" charset="0"/>
                  <a:ea typeface="FangSong" pitchFamily="49" charset="-122"/>
                  <a:cs typeface="MV Boli" pitchFamily="2" charset="0"/>
                </a:rPr>
                <a:t>2 «Витаминная»</a:t>
              </a:r>
              <a:endParaRPr lang="ru-RU" sz="1600" b="1" dirty="0">
                <a:latin typeface="Segoe UI Light" pitchFamily="34" charset="0"/>
                <a:ea typeface="FangSong" pitchFamily="49" charset="-122"/>
                <a:cs typeface="MV Boli" pitchFamily="2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714348" y="2571744"/>
            <a:ext cx="3090520" cy="1018170"/>
            <a:chOff x="714348" y="2571744"/>
            <a:chExt cx="3090520" cy="1018170"/>
          </a:xfrm>
        </p:grpSpPr>
        <p:sp>
          <p:nvSpPr>
            <p:cNvPr id="7" name="Крест 6"/>
            <p:cNvSpPr/>
            <p:nvPr/>
          </p:nvSpPr>
          <p:spPr>
            <a:xfrm rot="2517347">
              <a:off x="3019050" y="2805300"/>
              <a:ext cx="785818" cy="784614"/>
            </a:xfrm>
            <a:prstGeom prst="plus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4348" y="2571744"/>
              <a:ext cx="2857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Segoe UI Light" pitchFamily="34" charset="0"/>
                  <a:ea typeface="FangSong" pitchFamily="49" charset="-122"/>
                  <a:cs typeface="MV Boli" pitchFamily="2" charset="0"/>
                </a:rPr>
                <a:t>Станция </a:t>
              </a:r>
              <a:r>
                <a:rPr lang="ru-RU" sz="1600" b="1" dirty="0" smtClean="0">
                  <a:latin typeface="Segoe UI Light" pitchFamily="34" charset="0"/>
                  <a:ea typeface="FangSong" pitchFamily="49" charset="-122"/>
                  <a:cs typeface="MV Boli" pitchFamily="2" charset="0"/>
                </a:rPr>
                <a:t>3 «Спортивная»</a:t>
              </a:r>
              <a:endParaRPr lang="ru-RU" sz="1600" b="1" dirty="0">
                <a:latin typeface="Segoe UI Light" pitchFamily="34" charset="0"/>
                <a:ea typeface="FangSong" pitchFamily="49" charset="-122"/>
                <a:cs typeface="MV Boli" pitchFamily="2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375974" y="5162754"/>
            <a:ext cx="3481778" cy="890816"/>
            <a:chOff x="1375974" y="5162754"/>
            <a:chExt cx="3481778" cy="890816"/>
          </a:xfrm>
        </p:grpSpPr>
        <p:sp>
          <p:nvSpPr>
            <p:cNvPr id="8" name="Крест 7"/>
            <p:cNvSpPr/>
            <p:nvPr/>
          </p:nvSpPr>
          <p:spPr>
            <a:xfrm rot="2517347">
              <a:off x="1375974" y="5162754"/>
              <a:ext cx="785818" cy="784614"/>
            </a:xfrm>
            <a:prstGeom prst="plus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00232" y="5715016"/>
              <a:ext cx="2857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Segoe UI Light" pitchFamily="34" charset="0"/>
                  <a:ea typeface="FangSong" pitchFamily="49" charset="-122"/>
                  <a:cs typeface="MV Boli" pitchFamily="2" charset="0"/>
                </a:rPr>
                <a:t>Станция </a:t>
              </a:r>
              <a:r>
                <a:rPr lang="ru-RU" sz="1600" b="1" dirty="0" smtClean="0">
                  <a:latin typeface="Segoe UI Light" pitchFamily="34" charset="0"/>
                  <a:ea typeface="FangSong" pitchFamily="49" charset="-122"/>
                  <a:cs typeface="MV Boli" pitchFamily="2" charset="0"/>
                </a:rPr>
                <a:t>4 «Режимная»</a:t>
              </a:r>
              <a:endParaRPr lang="ru-RU" sz="1600" b="1" dirty="0">
                <a:latin typeface="Segoe UI Light" pitchFamily="34" charset="0"/>
                <a:ea typeface="FangSong" pitchFamily="49" charset="-122"/>
                <a:cs typeface="MV Boli" pitchFamily="2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5643570" y="3286124"/>
            <a:ext cx="2857520" cy="1161047"/>
            <a:chOff x="5643570" y="3286124"/>
            <a:chExt cx="2857520" cy="1161047"/>
          </a:xfrm>
        </p:grpSpPr>
        <p:sp>
          <p:nvSpPr>
            <p:cNvPr id="9" name="Крест 8"/>
            <p:cNvSpPr/>
            <p:nvPr/>
          </p:nvSpPr>
          <p:spPr>
            <a:xfrm rot="2517347">
              <a:off x="6733827" y="3662557"/>
              <a:ext cx="785818" cy="784614"/>
            </a:xfrm>
            <a:prstGeom prst="plus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43570" y="3286124"/>
              <a:ext cx="2857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Segoe UI Light" pitchFamily="34" charset="0"/>
                  <a:ea typeface="FangSong" pitchFamily="49" charset="-122"/>
                  <a:cs typeface="MV Boli" pitchFamily="2" charset="0"/>
                </a:rPr>
                <a:t>Станция </a:t>
              </a:r>
              <a:r>
                <a:rPr lang="ru-RU" sz="1600" b="1" dirty="0" smtClean="0">
                  <a:latin typeface="Segoe UI Light" pitchFamily="34" charset="0"/>
                  <a:ea typeface="FangSong" pitchFamily="49" charset="-122"/>
                  <a:cs typeface="MV Boli" pitchFamily="2" charset="0"/>
                </a:rPr>
                <a:t>5 «Дружественная»</a:t>
              </a:r>
              <a:endParaRPr lang="ru-RU" sz="1600" b="1" dirty="0">
                <a:latin typeface="Segoe UI Light" pitchFamily="34" charset="0"/>
                <a:ea typeface="FangSong" pitchFamily="49" charset="-122"/>
                <a:cs typeface="MV Boli" pitchFamily="2" charset="0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 rot="16200000">
            <a:off x="6965173" y="4679165"/>
            <a:ext cx="428628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rot="16200000">
            <a:off x="6965173" y="5179231"/>
            <a:ext cx="428628" cy="2143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214942" y="5643578"/>
            <a:ext cx="3786214" cy="100013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Здоровый Образ Жизни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9" grpId="0" animBg="1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Станция  «Чистая»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570" y="1357298"/>
            <a:ext cx="6429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700" b="1" dirty="0" smtClean="0">
                <a:solidFill>
                  <a:srgbClr val="FF0000"/>
                </a:solidFill>
              </a:rPr>
              <a:t>?</a:t>
            </a:r>
            <a:endParaRPr lang="ru-RU" sz="28700" b="1" dirty="0">
              <a:solidFill>
                <a:srgbClr val="FF0000"/>
              </a:solidFill>
            </a:endParaRPr>
          </a:p>
        </p:txBody>
      </p:sp>
      <p:pic>
        <p:nvPicPr>
          <p:cNvPr id="56326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69"/>
            <a:ext cx="4857784" cy="53364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Картинки по запросу мыл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49350" cy="2839480"/>
          </a:xfrm>
          <a:prstGeom prst="rect">
            <a:avLst/>
          </a:prstGeom>
          <a:noFill/>
        </p:spPr>
      </p:pic>
      <p:pic>
        <p:nvPicPr>
          <p:cNvPr id="55300" name="Picture 4" descr="Картинки по запросу моча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0148" y="0"/>
            <a:ext cx="4073852" cy="3241955"/>
          </a:xfrm>
          <a:prstGeom prst="rect">
            <a:avLst/>
          </a:prstGeom>
          <a:noFill/>
        </p:spPr>
      </p:pic>
      <p:sp>
        <p:nvSpPr>
          <p:cNvPr id="55302" name="AutoShape 6" descr="Картинки по запросу зубная щет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304" name="AutoShape 8" descr="Картинки по запросу зубная щет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306" name="Picture 10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357430"/>
            <a:ext cx="4655353" cy="2643206"/>
          </a:xfrm>
          <a:prstGeom prst="rect">
            <a:avLst/>
          </a:prstGeom>
          <a:noFill/>
        </p:spPr>
      </p:pic>
      <p:pic>
        <p:nvPicPr>
          <p:cNvPr id="55308" name="Picture 12" descr="Картинки по запросу полотенц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143116"/>
            <a:ext cx="3791347" cy="3643338"/>
          </a:xfrm>
          <a:prstGeom prst="rect">
            <a:avLst/>
          </a:prstGeom>
          <a:noFill/>
        </p:spPr>
      </p:pic>
      <p:pic>
        <p:nvPicPr>
          <p:cNvPr id="55310" name="Picture 14" descr="Картинки по запросу расчес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157643"/>
            <a:ext cx="5000660" cy="2700357"/>
          </a:xfrm>
          <a:prstGeom prst="rect">
            <a:avLst/>
          </a:prstGeom>
          <a:noFill/>
        </p:spPr>
      </p:pic>
      <p:pic>
        <p:nvPicPr>
          <p:cNvPr id="55312" name="Picture 16" descr="Картинки по запросу носовой платок"/>
          <p:cNvPicPr>
            <a:picLocks noChangeAspect="1" noChangeArrowheads="1"/>
          </p:cNvPicPr>
          <p:nvPr/>
        </p:nvPicPr>
        <p:blipFill>
          <a:blip r:embed="rId7"/>
          <a:srcRect l="5172" t="5172" r="3448" b="3448"/>
          <a:stretch>
            <a:fillRect/>
          </a:stretch>
        </p:blipFill>
        <p:spPr bwMode="auto">
          <a:xfrm>
            <a:off x="5357786" y="3071786"/>
            <a:ext cx="3786214" cy="3786214"/>
          </a:xfrm>
          <a:prstGeom prst="rect">
            <a:avLst/>
          </a:prstGeom>
          <a:noFill/>
        </p:spPr>
      </p:pic>
      <p:pic>
        <p:nvPicPr>
          <p:cNvPr id="55314" name="Picture 18" descr="Картинки по запросу зеркал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0"/>
            <a:ext cx="3286148" cy="3593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solidFill>
                  <a:srgbClr val="FF0000"/>
                </a:solidFill>
              </a:rPr>
              <a:t>Правило 1: </a:t>
            </a:r>
            <a:br>
              <a:rPr lang="ru-RU" sz="530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183880" cy="41879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ЧТОБЫ БЫТЬ ЗДОРОВЫМ, НУЖНО ПОЛЬЗОВАТЬСЯ ПРЕДМЕТАМИ ЛИЧНОЙ ГИГИЕНЫ</a:t>
            </a:r>
            <a:endParaRPr lang="ru-RU" sz="4400" dirty="0" smtClean="0">
              <a:solidFill>
                <a:srgbClr val="FF0000"/>
              </a:solidFill>
            </a:endParaRPr>
          </a:p>
          <a:p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142852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Станция  «Витаминная» </a:t>
            </a:r>
            <a:endParaRPr kumimoji="0" lang="ru-RU" sz="40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3250" name="AutoShape 2" descr="Картинки по запросу карлс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2" name="AutoShape 4" descr="Картинки по запросу карлс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4" name="Picture 6" descr="Картинки по запросу карлс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4276324" cy="4786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43570" y="1357298"/>
            <a:ext cx="6429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700" b="1" dirty="0" smtClean="0">
                <a:solidFill>
                  <a:srgbClr val="FF9900"/>
                </a:solidFill>
              </a:rPr>
              <a:t>?</a:t>
            </a:r>
            <a:endParaRPr lang="ru-RU" sz="28700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8" name="Picture 1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l="13750" t="5474" r="3749" b="6935"/>
          <a:stretch>
            <a:fillRect/>
          </a:stretch>
        </p:blipFill>
        <p:spPr bwMode="auto">
          <a:xfrm>
            <a:off x="5500694" y="4572008"/>
            <a:ext cx="3429024" cy="2285992"/>
          </a:xfrm>
          <a:prstGeom prst="rect">
            <a:avLst/>
          </a:prstGeom>
          <a:noFill/>
        </p:spPr>
      </p:pic>
      <p:pic>
        <p:nvPicPr>
          <p:cNvPr id="52236" name="Picture 12" descr="Картинки по запросу конфе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2426" y="2643182"/>
            <a:ext cx="2788334" cy="2286016"/>
          </a:xfrm>
          <a:prstGeom prst="rect">
            <a:avLst/>
          </a:prstGeom>
          <a:noFill/>
        </p:spPr>
      </p:pic>
      <p:pic>
        <p:nvPicPr>
          <p:cNvPr id="52240" name="Picture 16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857760"/>
            <a:ext cx="2879999" cy="2231438"/>
          </a:xfrm>
          <a:prstGeom prst="rect">
            <a:avLst/>
          </a:prstGeom>
          <a:noFill/>
        </p:spPr>
      </p:pic>
      <p:pic>
        <p:nvPicPr>
          <p:cNvPr id="52226" name="Picture 2" descr="Картинки по запросу овощи"/>
          <p:cNvPicPr>
            <a:picLocks noChangeAspect="1" noChangeArrowheads="1"/>
          </p:cNvPicPr>
          <p:nvPr/>
        </p:nvPicPr>
        <p:blipFill>
          <a:blip r:embed="rId5" cstate="print"/>
          <a:srcRect l="7020" r="6971"/>
          <a:stretch>
            <a:fillRect/>
          </a:stretch>
        </p:blipFill>
        <p:spPr bwMode="auto">
          <a:xfrm>
            <a:off x="285720" y="0"/>
            <a:ext cx="3500462" cy="2714620"/>
          </a:xfrm>
          <a:prstGeom prst="rect">
            <a:avLst/>
          </a:prstGeom>
          <a:noFill/>
        </p:spPr>
      </p:pic>
      <p:pic>
        <p:nvPicPr>
          <p:cNvPr id="52228" name="Picture 4" descr="Картинки по запросу фрукт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3136" y="0"/>
            <a:ext cx="3170864" cy="2643182"/>
          </a:xfrm>
          <a:prstGeom prst="rect">
            <a:avLst/>
          </a:prstGeom>
          <a:noFill/>
        </p:spPr>
      </p:pic>
      <p:pic>
        <p:nvPicPr>
          <p:cNvPr id="52230" name="Picture 6" descr="Похожее изображение"/>
          <p:cNvPicPr>
            <a:picLocks noChangeAspect="1" noChangeArrowheads="1"/>
          </p:cNvPicPr>
          <p:nvPr/>
        </p:nvPicPr>
        <p:blipFill>
          <a:blip r:embed="rId7"/>
          <a:srcRect b="10000"/>
          <a:stretch>
            <a:fillRect/>
          </a:stretch>
        </p:blipFill>
        <p:spPr bwMode="auto">
          <a:xfrm>
            <a:off x="5909072" y="2643182"/>
            <a:ext cx="3234928" cy="1928826"/>
          </a:xfrm>
          <a:prstGeom prst="rect">
            <a:avLst/>
          </a:prstGeom>
          <a:noFill/>
        </p:spPr>
      </p:pic>
      <p:pic>
        <p:nvPicPr>
          <p:cNvPr id="52232" name="Picture 8" descr="Похожее изображение"/>
          <p:cNvPicPr>
            <a:picLocks noChangeAspect="1" noChangeArrowheads="1"/>
          </p:cNvPicPr>
          <p:nvPr/>
        </p:nvPicPr>
        <p:blipFill>
          <a:blip r:embed="rId8"/>
          <a:srcRect l="18421" r="18421"/>
          <a:stretch>
            <a:fillRect/>
          </a:stretch>
        </p:blipFill>
        <p:spPr bwMode="auto">
          <a:xfrm>
            <a:off x="3786182" y="1"/>
            <a:ext cx="2214578" cy="2786058"/>
          </a:xfrm>
          <a:prstGeom prst="rect">
            <a:avLst/>
          </a:prstGeom>
          <a:noFill/>
        </p:spPr>
      </p:pic>
      <p:pic>
        <p:nvPicPr>
          <p:cNvPr id="52234" name="Picture 10" descr="Похожее изображение"/>
          <p:cNvPicPr>
            <a:picLocks noChangeAspect="1" noChangeArrowheads="1"/>
          </p:cNvPicPr>
          <p:nvPr/>
        </p:nvPicPr>
        <p:blipFill>
          <a:blip r:embed="rId9"/>
          <a:srcRect t="7758" b="9224"/>
          <a:stretch>
            <a:fillRect/>
          </a:stretch>
        </p:blipFill>
        <p:spPr bwMode="auto">
          <a:xfrm>
            <a:off x="214282" y="2643182"/>
            <a:ext cx="3260351" cy="2214578"/>
          </a:xfrm>
          <a:prstGeom prst="rect">
            <a:avLst/>
          </a:prstGeom>
          <a:noFill/>
        </p:spPr>
      </p:pic>
      <p:sp>
        <p:nvSpPr>
          <p:cNvPr id="12" name="Фигура, имеющая форму буквы L 11"/>
          <p:cNvSpPr/>
          <p:nvPr/>
        </p:nvSpPr>
        <p:spPr>
          <a:xfrm rot="18965171">
            <a:off x="1023500" y="513890"/>
            <a:ext cx="2000264" cy="1285884"/>
          </a:xfrm>
          <a:prstGeom prst="corner">
            <a:avLst>
              <a:gd name="adj1" fmla="val 16316"/>
              <a:gd name="adj2" fmla="val 1848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Фигура, имеющая форму буквы L 12"/>
          <p:cNvSpPr/>
          <p:nvPr/>
        </p:nvSpPr>
        <p:spPr>
          <a:xfrm rot="18965171">
            <a:off x="6309912" y="513890"/>
            <a:ext cx="2000264" cy="1285884"/>
          </a:xfrm>
          <a:prstGeom prst="corner">
            <a:avLst>
              <a:gd name="adj1" fmla="val 16316"/>
              <a:gd name="adj2" fmla="val 1848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Фигура, имеющая форму буквы L 13"/>
          <p:cNvSpPr/>
          <p:nvPr/>
        </p:nvSpPr>
        <p:spPr>
          <a:xfrm rot="18965171">
            <a:off x="952062" y="2657006"/>
            <a:ext cx="2000264" cy="1285884"/>
          </a:xfrm>
          <a:prstGeom prst="corner">
            <a:avLst>
              <a:gd name="adj1" fmla="val 16316"/>
              <a:gd name="adj2" fmla="val 1848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Фигура, имеющая форму буквы L 14"/>
          <p:cNvSpPr/>
          <p:nvPr/>
        </p:nvSpPr>
        <p:spPr>
          <a:xfrm rot="18965171">
            <a:off x="6167036" y="4800146"/>
            <a:ext cx="2000264" cy="1285884"/>
          </a:xfrm>
          <a:prstGeom prst="corner">
            <a:avLst>
              <a:gd name="adj1" fmla="val 16316"/>
              <a:gd name="adj2" fmla="val 1848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620688"/>
            <a:ext cx="4001429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7463"/>
            <a:ext cx="3295253" cy="329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17032"/>
            <a:ext cx="3609632" cy="239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0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763284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16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117</TotalTime>
  <Words>120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FangSong</vt:lpstr>
      <vt:lpstr>MV Boli</vt:lpstr>
      <vt:lpstr>Segoe UI Light</vt:lpstr>
      <vt:lpstr>Verdana</vt:lpstr>
      <vt:lpstr>Wingdings 2</vt:lpstr>
      <vt:lpstr>Аспект</vt:lpstr>
      <vt:lpstr>ПУТЕШЕСТВИЕ  по Здоровому Образу Жизни</vt:lpstr>
      <vt:lpstr>Презентация PowerPoint</vt:lpstr>
      <vt:lpstr>Станция  «Чистая» </vt:lpstr>
      <vt:lpstr>Презентация PowerPoint</vt:lpstr>
      <vt:lpstr>Правило 1: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Правило 2: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К ЗОЖ»</dc:title>
  <dc:creator>Ольга</dc:creator>
  <cp:lastModifiedBy>Андрей</cp:lastModifiedBy>
  <cp:revision>16</cp:revision>
  <dcterms:created xsi:type="dcterms:W3CDTF">2017-03-25T05:51:37Z</dcterms:created>
  <dcterms:modified xsi:type="dcterms:W3CDTF">2017-05-10T21:28:10Z</dcterms:modified>
</cp:coreProperties>
</file>