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50F3B7-9DD9-4395-96A7-4A067BF99F8D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3A4E2F-DB4D-42E2-997F-887074F826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Глаголица и кириллица.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643314"/>
            <a:ext cx="4143404" cy="2000264"/>
          </a:xfrm>
        </p:spPr>
        <p:txBody>
          <a:bodyPr>
            <a:normAutofit/>
          </a:bodyPr>
          <a:lstStyle/>
          <a:p>
            <a:r>
              <a:rPr lang="ru-RU" dirty="0" smtClean="0"/>
              <a:t>Работу выполнила </a:t>
            </a:r>
          </a:p>
          <a:p>
            <a:r>
              <a:rPr lang="ru-RU" dirty="0" smtClean="0"/>
              <a:t>Ученица 6 класса «Б»</a:t>
            </a:r>
          </a:p>
          <a:p>
            <a:r>
              <a:rPr lang="ru-RU" dirty="0" smtClean="0"/>
              <a:t>МБОУ СОШ№14</a:t>
            </a:r>
          </a:p>
          <a:p>
            <a:r>
              <a:rPr lang="ru-RU" dirty="0" smtClean="0"/>
              <a:t>Куручук Мария.</a:t>
            </a:r>
            <a:endParaRPr lang="ru-RU" dirty="0"/>
          </a:p>
        </p:txBody>
      </p:sp>
      <p:pic>
        <p:nvPicPr>
          <p:cNvPr id="4" name="Рисунок 3" descr="маш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000372"/>
            <a:ext cx="4068597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ГЛАГОЛИЦА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553480" cy="514353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Глаго́лица</a:t>
            </a:r>
            <a:r>
              <a:rPr lang="ru-RU" dirty="0" smtClean="0"/>
              <a:t> — одна из первых славянских </a:t>
            </a:r>
            <a:r>
              <a:rPr lang="ru-RU" dirty="0" smtClean="0"/>
              <a:t>азбук. Предполагается</a:t>
            </a:r>
            <a:r>
              <a:rPr lang="ru-RU" dirty="0" smtClean="0"/>
              <a:t>, что именно глаголицу создал славянский </a:t>
            </a:r>
            <a:r>
              <a:rPr lang="ru-RU" dirty="0" smtClean="0"/>
              <a:t>просветитель св. Кирилл </a:t>
            </a:r>
            <a:r>
              <a:rPr lang="ru-RU" dirty="0" smtClean="0"/>
              <a:t> для записи церковных текстов на </a:t>
            </a:r>
            <a:r>
              <a:rPr lang="ru-RU" dirty="0" smtClean="0"/>
              <a:t>старославянском языке. В составе глаголицы было более 40 букв.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глаголиц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290"/>
            <a:ext cx="8653511" cy="650083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Кириллица.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Кириллица,</a:t>
            </a:r>
            <a:r>
              <a:rPr lang="ru-RU" dirty="0" smtClean="0"/>
              <a:t> одна из </a:t>
            </a:r>
            <a:r>
              <a:rPr lang="ru-RU" dirty="0" smtClean="0"/>
              <a:t>двух славянских </a:t>
            </a:r>
            <a:r>
              <a:rPr lang="ru-RU" dirty="0" smtClean="0"/>
              <a:t>азбук. Названа по имени славянского просветителя середины 9 в. Кирилла (до принятия монашества — Константин), который в 863 создал первую славянскую азбуку и с помощью брата </a:t>
            </a:r>
            <a:r>
              <a:rPr lang="ru-RU" dirty="0" err="1" smtClean="0"/>
              <a:t>Мефодия</a:t>
            </a:r>
            <a:r>
              <a:rPr lang="ru-RU" dirty="0" smtClean="0"/>
              <a:t> перевел с греческого на славянский язык христианские богослужебные книги</a:t>
            </a:r>
            <a:r>
              <a:rPr lang="ru-RU" dirty="0" smtClean="0"/>
              <a:t>. Кириллица состоит из 44 букв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4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7" name="Содержимое 6" descr="251d50fdb885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290"/>
            <a:ext cx="8501122" cy="642942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-45719"/>
            <a:ext cx="85534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>
            <a:normAutofit/>
          </a:bodyPr>
          <a:lstStyle/>
          <a:p>
            <a:pPr lvl="1"/>
            <a:r>
              <a:rPr lang="ru-RU" sz="3600" dirty="0" smtClean="0"/>
              <a:t>Оба этих алфавитов  внесли огромный вклад в нашу современную азбуку. Благодаря работе св. Кирилла и </a:t>
            </a:r>
            <a:r>
              <a:rPr lang="ru-RU" sz="3600" dirty="0" err="1" smtClean="0"/>
              <a:t>Мефодия</a:t>
            </a:r>
            <a:r>
              <a:rPr lang="ru-RU" sz="3600" dirty="0" smtClean="0"/>
              <a:t> множество православных книг были переведены на славянский язык, позже уже </a:t>
            </a:r>
            <a:r>
              <a:rPr lang="ru-RU" sz="3600" dirty="0" smtClean="0"/>
              <a:t> </a:t>
            </a:r>
            <a:r>
              <a:rPr lang="ru-RU" sz="3600" dirty="0" smtClean="0"/>
              <a:t>на русский, и сейчас мы можем изучать их.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</TotalTime>
  <Words>64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Глаголица и кириллица.</vt:lpstr>
      <vt:lpstr>ГЛАГОЛИЦА</vt:lpstr>
      <vt:lpstr>Слайд 3</vt:lpstr>
      <vt:lpstr>Кириллица.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Глаголица и кириллица.</dc:title>
  <dc:creator>Aleks</dc:creator>
  <cp:lastModifiedBy>Aleks</cp:lastModifiedBy>
  <cp:revision>4</cp:revision>
  <dcterms:created xsi:type="dcterms:W3CDTF">2014-05-21T08:12:57Z</dcterms:created>
  <dcterms:modified xsi:type="dcterms:W3CDTF">2014-05-21T08:51:33Z</dcterms:modified>
</cp:coreProperties>
</file>