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0" r:id="rId3"/>
    <p:sldId id="262" r:id="rId4"/>
    <p:sldId id="291" r:id="rId5"/>
    <p:sldId id="288" r:id="rId6"/>
    <p:sldId id="289" r:id="rId7"/>
    <p:sldId id="268" r:id="rId8"/>
    <p:sldId id="266" r:id="rId9"/>
    <p:sldId id="293" r:id="rId10"/>
    <p:sldId id="269" r:id="rId11"/>
    <p:sldId id="292" r:id="rId12"/>
    <p:sldId id="272" r:id="rId13"/>
    <p:sldId id="273" r:id="rId14"/>
    <p:sldId id="274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229600" cy="72494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ppt4web.ru/images/115/16528/640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5432" r="52089" b="54698"/>
          <a:stretch/>
        </p:blipFill>
        <p:spPr bwMode="auto">
          <a:xfrm>
            <a:off x="179512" y="188640"/>
            <a:ext cx="51845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0111" y="538320"/>
            <a:ext cx="3074889" cy="173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Рукавицын Даниил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«б» класс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293096"/>
            <a:ext cx="7056784" cy="20162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ВОЗНИКНОВЕНИЕ ПИСЬМЕННОСТИ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ocs.google.com/viewer?url=http%3A%2F%2Fnsportal.ru%2Fsites%2Fdefault%2Ffiles%2F2013%2F2%2Fprezentaciya_vozniknovenie_pismennosti.ppt&amp;chrome=true&amp;docid=230f6ffa802a5c9b5c193b6b7137c7ec&amp;a=bi&amp;pagenumber=13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164"/>
            <a:ext cx="9239533" cy="68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ocs.google.com/viewer?url=http%3A%2F%2Fnsportal.ru%2Fsites%2Fdefault%2Ffiles%2F2013%2F2%2Fprezentaciya_vozniknovenie_pismennosti.ppt&amp;chrome=true&amp;docid=230f6ffa802a5c9b5c193b6b7137c7ec&amp;a=bi&amp;pagenumber=15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4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ocs.google.com/viewer?url=http%3A%2F%2Fnsportal.ru%2Fsites%2Fdefault%2Ffiles%2F2013%2F2%2Fprezentaciya_vozniknovenie_pismennosti.ppt&amp;chrome=true&amp;docid=230f6ffa802a5c9b5c193b6b7137c7ec&amp;a=bi&amp;pagenumber=16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ocs.google.com/viewer?url=http%3A%2F%2Fnsportal.ru%2Fsites%2Fdefault%2Ffiles%2F2013%2F2%2Fprezentaciya_vozniknovenie_pismennosti.ppt&amp;chrome=true&amp;docid=230f6ffa802a5c9b5c193b6b7137c7ec&amp;a=bi&amp;pagenumber=17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ocs.google.com/viewer?url=http%3A%2F%2Fnsportal.ru%2Fsites%2Fdefault%2Ffiles%2F2013%2F2%2Fprezentaciya_vozniknovenie_pismennosti.ppt&amp;chrome=true&amp;docid=230f6ffa802a5c9b5c193b6b7137c7ec&amp;a=bi&amp;pagenumber=19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ocs.google.com/viewer?url=http%3A%2F%2Fnsportal.ru%2Fsites%2Fdefault%2Ffiles%2F2013%2F2%2Fprezentaciya_vozniknovenie_pismennosti.ppt&amp;chrome=true&amp;docid=230f6ffa802a5c9b5c193b6b7137c7ec&amp;a=bi&amp;pagenumber=22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ocs.google.com/viewer?url=http%3A%2F%2Fnsportal.ru%2Fsites%2Fdefault%2Ffiles%2F2013%2F2%2Fprezentaciya_vozniknovenie_pismennosti.ppt&amp;chrome=true&amp;docid=230f6ffa802a5c9b5c193b6b7137c7ec&amp;a=bi&amp;pagenumber=23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ocs.google.com/viewer?url=http%3A%2F%2Fnsportal.ru%2Fsites%2Fdefault%2Ffiles%2F2013%2F2%2Fprezentaciya_vozniknovenie_pismennosti.ppt&amp;chrome=true&amp;docid=230f6ffa802a5c9b5c193b6b7137c7ec&amp;a=bi&amp;pagenumber=24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ocs.google.com/viewer?url=http%3A%2F%2Fnsportal.ru%2Fsites%2Fdefault%2Ffiles%2F2013%2F2%2Fprezentaciya_vozniknovenie_pismennosti.ppt&amp;chrome=true&amp;docid=230f6ffa802a5c9b5c193b6b7137c7ec&amp;a=bi&amp;pagenumber=25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docs.google.com/viewer?url=http%3A%2F%2Fnsportal.ru%2Fsites%2Fdefault%2Ffiles%2F2013%2F2%2Fprezentaciya_vozniknovenie_pismennosti.ppt&amp;chrome=true&amp;docid=230f6ffa802a5c9b5c193b6b7137c7ec&amp;a=bi&amp;pagenumber=27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s.google.com/viewer?url=http%3A%2F%2Fnsportal.ru%2Fsites%2Fdefault%2Ffiles%2F2013%2F2%2Fprezentaciya_vozniknovenie_pismennosti.ppt&amp;chrome=true&amp;docid=230f6ffa802a5c9b5c193b6b7137c7ec&amp;a=bi&amp;pagenumber=1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8233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ocs.google.com/viewer?url=http%3A%2F%2Fnsportal.ru%2Fsites%2Fdefault%2Ffiles%2F2013%2F2%2Fprezentaciya_vozniknovenie_pismennosti.ppt&amp;chrome=true&amp;docid=230f6ffa802a5c9b5c193b6b7137c7ec&amp;a=bi&amp;pagenumber=28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ocs.google.com/viewer?url=http%3A%2F%2Fnsportal.ru%2Fsites%2Fdefault%2Ffiles%2F2013%2F2%2Fprezentaciya_vozniknovenie_pismennosti.ppt&amp;chrome=true&amp;docid=230f6ffa802a5c9b5c193b6b7137c7ec&amp;a=bi&amp;pagenumber=29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ocs.google.com/viewer?url=http%3A%2F%2Fnsportal.ru%2Fsites%2Fdefault%2Ffiles%2F2013%2F2%2Fprezentaciya_vozniknovenie_pismennosti.ppt&amp;chrome=true&amp;docid=230f6ffa802a5c9b5c193b6b7137c7ec&amp;a=bi&amp;pagenumber=4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РИСУНОЧНОЕ ПИСЬМО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Было это давным-давно, в те далекие времена люди жили в пещерах, для этого они выселяли медведей из их медвежьих углов.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стенах своего жилища люди увидели какие-то таинственные знаки. Это были царапины, которые сделали медведи, когда точили когти о стену. Царапины навели древних людей на очень интересную мысль: значит на ровной поверхности можно нацарапать  какое-то изображение.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Первая письменность, которая возникла на земле- шумерская. Произошло это  примерно 5 тысяч лет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назад.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s.google.com/viewer?url=http%3A%2F%2Fnsportal.ru%2Fsites%2Fdefault%2Ffiles%2F2013%2F2%2Fprezentaciya_vozniknovenie_pismennosti.ppt&amp;docid=230f6ffa802a5c9b5c193b6b7137c7ec&amp;a=bi&amp;pagenumber=7&amp;w=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pt4web.ru/images/115/16528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ocs.google.com/viewer?url=http%3A%2F%2Fnsportal.ru%2Fsites%2Fdefault%2Ffiles%2F2013%2F2%2Fprezentaciya_vozniknovenie_pismennosti.ppt&amp;chrome=true&amp;docid=230f6ffa802a5c9b5c193b6b7137c7ec&amp;a=bi&amp;pagenumber=9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cs.google.com/viewer?url=http%3A%2F%2Fnsportal.ru%2Fsites%2Fdefault%2Ffiles%2F2013%2F2%2Fprezentaciya_vozniknovenie_pismennosti.ppt&amp;chrome=true&amp;docid=230f6ffa802a5c9b5c193b6b7137c7ec&amp;a=bi&amp;pagenumber=10&amp;w=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" b="237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s.google.com/viewer?url=http%3A%2F%2Fnsportal.ru%2Fsites%2Fdefault%2Ffiles%2F2013%2F2%2Fprezentaciya_vozniknovenie_pismennosti.ppt&amp;docid=230f6ffa802a5c9b5c193b6b7137c7ec&amp;a=bi&amp;pagenumber=11&amp;w=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15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97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dar250774</cp:lastModifiedBy>
  <cp:revision>11</cp:revision>
  <cp:lastPrinted>2014-05-20T19:28:16Z</cp:lastPrinted>
  <dcterms:modified xsi:type="dcterms:W3CDTF">2014-05-20T19:46:48Z</dcterms:modified>
</cp:coreProperties>
</file>